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80" r:id="rId3"/>
    <p:sldId id="262" r:id="rId4"/>
    <p:sldId id="278" r:id="rId5"/>
    <p:sldId id="265" r:id="rId6"/>
    <p:sldId id="294" r:id="rId7"/>
    <p:sldId id="257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8557" autoAdjust="0"/>
  </p:normalViewPr>
  <p:slideViewPr>
    <p:cSldViewPr snapToGrid="0" snapToObjects="1">
      <p:cViewPr varScale="1">
        <p:scale>
          <a:sx n="76" d="100"/>
          <a:sy n="76" d="100"/>
        </p:scale>
        <p:origin x="1627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is a free opensource and lightweight program that’s the new and improved replacement for the PowerShell ISE.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–ne Visual Studio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PowerShell Core is not an upgrade or replacement to Windows PowerShell. It installs side by side on Windows based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55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3" Type="http://schemas.openxmlformats.org/officeDocument/2006/relationships/hyperlink" Target="http://mspsug.com/" TargetMode="External"/><Relationship Id="rId7" Type="http://schemas.openxmlformats.org/officeDocument/2006/relationships/hyperlink" Target="https://www.manning.com/books/powershell-deep-div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pien.com/books_training/Windows-PowerShell-4" TargetMode="External"/><Relationship Id="rId5" Type="http://schemas.openxmlformats.org/officeDocument/2006/relationships/hyperlink" Target="https://leanpub.com/powershell101" TargetMode="External"/><Relationship Id="rId4" Type="http://schemas.openxmlformats.org/officeDocument/2006/relationships/hyperlink" Target="https://leanpub.com/powershell-conference-book" TargetMode="Externa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owerShell/PowerShel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search?q=PowerShell&amp;src=typd" TargetMode="External"/><Relationship Id="rId3" Type="http://schemas.openxmlformats.org/officeDocument/2006/relationships/hyperlink" Target="https://github.com/PoshCode/PowerShellPracticeAndStyle" TargetMode="External"/><Relationship Id="rId7" Type="http://schemas.openxmlformats.org/officeDocument/2006/relationships/hyperlink" Target="https://github.com/Jaykul/CommunityFeed/blob/master/UserGroupList.csv" TargetMode="External"/><Relationship Id="rId2" Type="http://schemas.openxmlformats.org/officeDocument/2006/relationships/hyperlink" Target="https://docs.microsoft.com/en-us/powershel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ocial.technet.microsoft.com/wiki/contents/articles/19959.powershell-user-groups.aspx" TargetMode="External"/><Relationship Id="rId11" Type="http://schemas.openxmlformats.org/officeDocument/2006/relationships/hyperlink" Target="http://powershell.sqlpass.org/" TargetMode="External"/><Relationship Id="rId5" Type="http://schemas.openxmlformats.org/officeDocument/2006/relationships/hyperlink" Target="https://www.planetpowershell.com/" TargetMode="External"/><Relationship Id="rId10" Type="http://schemas.openxmlformats.org/officeDocument/2006/relationships/hyperlink" Target="http://sqlps.io/vote" TargetMode="External"/><Relationship Id="rId4" Type="http://schemas.openxmlformats.org/officeDocument/2006/relationships/hyperlink" Target="http://powershell.org/" TargetMode="External"/><Relationship Id="rId9" Type="http://schemas.openxmlformats.org/officeDocument/2006/relationships/hyperlink" Target="http://slack.poshcode.org/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9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6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8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0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7.png"/><Relationship Id="rId14" Type="http://schemas.openxmlformats.org/officeDocument/2006/relationships/hyperlink" Target="https://leanpub.com/powershell-conference-book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sqlsatbr.com/Sessions/SessionEvaluation.aspx" TargetMode="External"/><Relationship Id="rId2" Type="http://schemas.openxmlformats.org/officeDocument/2006/relationships/hyperlink" Target="https://www.sqlsaturday.com/867/Sessions/SessionEvaluation.aspx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+ SQL Server = Better Together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>
                <a:hlinkClick r:id="rId4"/>
              </a:rPr>
              <a:t>PowerShell Conference Book</a:t>
            </a:r>
            <a:endParaRPr lang="en-US" sz="2400" dirty="0"/>
          </a:p>
          <a:p>
            <a:r>
              <a:rPr lang="en-US" sz="2400" dirty="0">
                <a:hlinkClick r:id="rId5"/>
              </a:rPr>
              <a:t>PowerShell 101: The No-Nonsense Beginner’s Guide</a:t>
            </a:r>
            <a:endParaRPr lang="en-US" sz="2400" dirty="0"/>
          </a:p>
          <a:p>
            <a:r>
              <a:rPr lang="en-US" sz="2400" dirty="0">
                <a:hlinkClick r:id="rId6"/>
              </a:rPr>
              <a:t>Windows PowerShell TFM 4th Edition</a:t>
            </a:r>
            <a:endParaRPr lang="en-US" sz="2400" dirty="0"/>
          </a:p>
          <a:p>
            <a:r>
              <a:rPr lang="en-US" sz="2400" dirty="0">
                <a:hlinkClick r:id="rId7"/>
              </a:rPr>
              <a:t>PowerShell Deep Dives</a:t>
            </a:r>
            <a:endParaRPr lang="en-US" sz="2400" dirty="0"/>
          </a:p>
          <a:p>
            <a:r>
              <a:rPr lang="en-US" sz="2400" dirty="0"/>
              <a:t>Advanced Category in the 2013 Scripting Games</a:t>
            </a:r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8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06" y="1288066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454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5003760"/>
          </a:xfrm>
        </p:spPr>
        <p:txBody>
          <a:bodyPr>
            <a:normAutofit/>
          </a:bodyPr>
          <a:lstStyle/>
          <a:p>
            <a:r>
              <a:rPr lang="en-US" sz="2400" dirty="0"/>
              <a:t>IT Pro’s</a:t>
            </a:r>
          </a:p>
          <a:p>
            <a:r>
              <a:rPr lang="en-US" sz="2400" dirty="0"/>
              <a:t>Developers</a:t>
            </a:r>
          </a:p>
          <a:p>
            <a:r>
              <a:rPr lang="en-US" sz="2400" dirty="0"/>
              <a:t>Unit Testing</a:t>
            </a:r>
          </a:p>
          <a:p>
            <a:r>
              <a:rPr lang="en-US" sz="2400" dirty="0"/>
              <a:t>Source Control</a:t>
            </a:r>
          </a:p>
          <a:p>
            <a:r>
              <a:rPr lang="en-US" sz="2400" dirty="0">
                <a:hlinkClick r:id="rId3"/>
              </a:rPr>
              <a:t>VSCode (Visual Studio Code)</a:t>
            </a:r>
            <a:endParaRPr lang="en-US" sz="2400" dirty="0"/>
          </a:p>
          <a:p>
            <a:r>
              <a:rPr lang="en-US" sz="2400" dirty="0"/>
              <a:t>ISE (Integrated Scripting Environment)</a:t>
            </a:r>
          </a:p>
          <a:p>
            <a:r>
              <a:rPr lang="en-US" sz="2400" dirty="0">
                <a:hlinkClick r:id="rId4"/>
              </a:rPr>
              <a:t>PowerShell Core</a:t>
            </a:r>
            <a:endParaRPr lang="en-US" sz="2400" dirty="0"/>
          </a:p>
          <a:p>
            <a:r>
              <a:rPr lang="en-US" sz="2400" dirty="0"/>
              <a:t>PowerShell Experts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232452"/>
            <a:ext cx="7556313" cy="5252754"/>
          </a:xfrm>
        </p:spPr>
        <p:txBody>
          <a:bodyPr>
            <a:noAutofit/>
          </a:bodyPr>
          <a:lstStyle/>
          <a:p>
            <a:r>
              <a:rPr lang="en-US" sz="2200" dirty="0">
                <a:hlinkClick r:id="rId2"/>
              </a:rPr>
              <a:t>PowerShell Documentation</a:t>
            </a:r>
            <a:endParaRPr lang="en-US" sz="2200" dirty="0">
              <a:hlinkClick r:id="rId3"/>
            </a:endParaRPr>
          </a:p>
          <a:p>
            <a:r>
              <a:rPr lang="en-US" sz="2200" dirty="0">
                <a:hlinkClick r:id="rId3"/>
              </a:rPr>
              <a:t>PowerShell Best Practices and Style Guide</a:t>
            </a:r>
            <a:endParaRPr lang="en-US" sz="2200" dirty="0">
              <a:hlinkClick r:id="rId4"/>
            </a:endParaRPr>
          </a:p>
          <a:p>
            <a:r>
              <a:rPr lang="en-US" sz="2200" dirty="0">
                <a:hlinkClick r:id="rId4"/>
              </a:rPr>
              <a:t>PowerShell.org</a:t>
            </a:r>
            <a:endParaRPr lang="en-US" sz="2200" dirty="0"/>
          </a:p>
          <a:p>
            <a:r>
              <a:rPr lang="en-US" sz="2200" dirty="0">
                <a:hlinkClick r:id="rId5"/>
              </a:rPr>
              <a:t>Planet PowerShell</a:t>
            </a:r>
            <a:endParaRPr lang="en-US" sz="2200" dirty="0"/>
          </a:p>
          <a:p>
            <a:r>
              <a:rPr lang="en-US" sz="2200" dirty="0">
                <a:hlinkClick r:id="rId6"/>
              </a:rPr>
              <a:t>User Groups</a:t>
            </a:r>
            <a:endParaRPr lang="en-US" sz="2200" dirty="0"/>
          </a:p>
          <a:p>
            <a:r>
              <a:rPr lang="en-US" sz="2200" dirty="0">
                <a:hlinkClick r:id="rId7"/>
              </a:rPr>
              <a:t>PowerShell Community Videos</a:t>
            </a:r>
            <a:endParaRPr lang="en-US" sz="2200" dirty="0"/>
          </a:p>
          <a:p>
            <a:r>
              <a:rPr lang="en-US" sz="2200" dirty="0">
                <a:hlinkClick r:id="rId8"/>
              </a:rPr>
              <a:t>Twitter</a:t>
            </a:r>
            <a:endParaRPr lang="en-US" sz="2200" dirty="0"/>
          </a:p>
          <a:p>
            <a:r>
              <a:rPr lang="en-US" sz="2200" dirty="0">
                <a:hlinkClick r:id="rId9"/>
              </a:rPr>
              <a:t>Slack</a:t>
            </a:r>
            <a:endParaRPr lang="en-US" sz="2200" dirty="0"/>
          </a:p>
          <a:p>
            <a:r>
              <a:rPr lang="en-US" sz="2200" dirty="0">
                <a:hlinkClick r:id="rId10"/>
              </a:rPr>
              <a:t>Trello</a:t>
            </a:r>
            <a:endParaRPr lang="en-US" sz="2200" dirty="0"/>
          </a:p>
          <a:p>
            <a:endParaRPr lang="en-US" sz="2200" dirty="0">
              <a:hlinkClick r:id="rId11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11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Evaluations are ONLINE ONLY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285837" y="3883423"/>
            <a:ext cx="8572137" cy="1831263"/>
          </a:xfrm>
        </p:spPr>
        <p:txBody>
          <a:bodyPr>
            <a:normAutofit fontScale="85000" lnSpcReduction="10000"/>
          </a:bodyPr>
          <a:lstStyle/>
          <a:p>
            <a:endParaRPr lang="en-US" sz="3175" dirty="0">
              <a:hlinkClick r:id="rId2"/>
            </a:endParaRPr>
          </a:p>
          <a:p>
            <a:endParaRPr lang="en-US" sz="3175" dirty="0">
              <a:hlinkClick r:id="rId2"/>
            </a:endParaRPr>
          </a:p>
          <a:p>
            <a:r>
              <a:rPr lang="en-US" sz="3175" dirty="0">
                <a:hlinkClick r:id="rId3"/>
              </a:rPr>
              <a:t>SQLSatBR.com/Sessions/SessionEvaluation.aspx</a:t>
            </a:r>
            <a:endParaRPr lang="en-US" sz="3175" dirty="0"/>
          </a:p>
        </p:txBody>
      </p:sp>
      <p:sp>
        <p:nvSpPr>
          <p:cNvPr id="5" name="Content Placeholder 18">
            <a:extLst>
              <a:ext uri="{FF2B5EF4-FFF2-40B4-BE49-F238E27FC236}">
                <a16:creationId xmlns:a16="http://schemas.microsoft.com/office/drawing/2014/main" id="{DE139296-F95C-420E-8AC2-74EFDD342007}"/>
              </a:ext>
            </a:extLst>
          </p:cNvPr>
          <p:cNvSpPr txBox="1">
            <a:spLocks/>
          </p:cNvSpPr>
          <p:nvPr/>
        </p:nvSpPr>
        <p:spPr>
          <a:xfrm>
            <a:off x="4572000" y="1836400"/>
            <a:ext cx="4285439" cy="2992108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3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027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3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52053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4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728079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4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304105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540" dirty="0"/>
          </a:p>
          <a:p>
            <a:r>
              <a:rPr lang="en-US" sz="2540" dirty="0"/>
              <a:t>Your feedback is valuable!</a:t>
            </a:r>
          </a:p>
          <a:p>
            <a:endParaRPr lang="en-US" sz="2540" dirty="0"/>
          </a:p>
          <a:p>
            <a:endParaRPr lang="en-US" sz="2540" dirty="0"/>
          </a:p>
          <a:p>
            <a:endParaRPr lang="en-US" sz="2540" dirty="0"/>
          </a:p>
          <a:p>
            <a:endParaRPr lang="en-US" sz="2540" dirty="0"/>
          </a:p>
          <a:p>
            <a:endParaRPr lang="en-US" sz="254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58F87F-5849-4861-BDE6-74B1C1D2A705}"/>
              </a:ext>
            </a:extLst>
          </p:cNvPr>
          <p:cNvGrpSpPr/>
          <p:nvPr/>
        </p:nvGrpSpPr>
        <p:grpSpPr>
          <a:xfrm>
            <a:off x="286562" y="2280400"/>
            <a:ext cx="4865279" cy="1812978"/>
            <a:chOff x="361038" y="1080363"/>
            <a:chExt cx="6129745" cy="228416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AC301A3-EE26-4A5A-8E0F-45D0CF6271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1038" y="1080363"/>
              <a:ext cx="4772691" cy="2238687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E10B0A40-3D91-40D8-96C9-FC1CE8F9E94C}"/>
                </a:ext>
              </a:extLst>
            </p:cNvPr>
            <p:cNvSpPr/>
            <p:nvPr/>
          </p:nvSpPr>
          <p:spPr>
            <a:xfrm flipH="1">
              <a:off x="5029704" y="2630832"/>
              <a:ext cx="1461079" cy="733694"/>
            </a:xfrm>
            <a:prstGeom prst="rightArrow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0" tIns="0" rIns="0" bIns="0" rtlCol="0" anchor="ctr">
              <a:spAutoFit/>
            </a:bodyPr>
            <a:lstStyle/>
            <a:p>
              <a:pPr algn="l"/>
              <a:endParaRPr lang="en-US" sz="1905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213463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2258</TotalTime>
  <Words>302</Words>
  <Application>Microsoft Office PowerPoint</Application>
  <PresentationFormat>On-screen Show (4:3)</PresentationFormat>
  <Paragraphs>69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Consolas</vt:lpstr>
      <vt:lpstr>Rockwell</vt:lpstr>
      <vt:lpstr>Wingdings</vt:lpstr>
      <vt:lpstr>Advantage</vt:lpstr>
      <vt:lpstr>PowerShell + SQL Server = Better Together</vt:lpstr>
      <vt:lpstr>Get-Help –Name ‘about_Presenter’</vt:lpstr>
      <vt:lpstr>Write-Output ‘Questions for Audience’</vt:lpstr>
      <vt:lpstr>Start-Process ‘Demo’</vt:lpstr>
      <vt:lpstr>Select-Object –Property ‘Resources’</vt:lpstr>
      <vt:lpstr>Get-Contact –Identity ‘Presenter’</vt:lpstr>
      <vt:lpstr>Session Evaluations are ONLINE ONLY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250</cp:revision>
  <dcterms:created xsi:type="dcterms:W3CDTF">2015-04-24T20:45:20Z</dcterms:created>
  <dcterms:modified xsi:type="dcterms:W3CDTF">2019-08-17T02:28:02Z</dcterms:modified>
</cp:coreProperties>
</file>

<file path=docProps/thumbnail.jpeg>
</file>